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3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D694B-D84C-01BD-4DB7-7C77E3D40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FD658C-B700-7CC2-10AF-E2B823663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74FE91-5BE6-7582-E163-1513F81E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C111EE-287A-B56D-8789-0CBEEF96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D921DA-48B7-B88A-FDF8-46719CB5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38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540E4-F451-C550-97CE-72649A021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3E8D11-9FBC-7A77-D6A4-4E171497C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68F3BB-1204-A539-3F32-30CDE230E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B84009-22C6-F9CE-21E7-091CF8C99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12EBDE-B517-CAF1-5956-9F80111C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97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F6BFC0C-9B95-4F99-449F-AFAAEEBB4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8D38CD-FBEB-5071-909C-6A9FEECED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0B1BA9-E812-9115-7F53-1040156E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B96C91-EB19-547B-1EEB-FBFE46E5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24F06C-D707-BB46-808B-27F8F9F8D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187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C9037-6DFC-F358-29B2-0E26EFB62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C8A06A-CE61-479D-98FC-641F63DFC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596140-86E8-A13C-47E3-D7A1604D7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6ADA10-72EF-F79A-9F96-EBCC345D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988E73-B44B-3D8B-CAC9-BE957CC94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38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35D65-D9DE-AB2E-9F47-D15B3113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372A20-2FDC-205C-9539-99D91E158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34E7B8-12E9-D5D8-9902-04D131725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D10D00-9877-5A15-D18A-3D4797CC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EA901A-231D-5EAD-1B83-721DEC01E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09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D824D-C14F-8443-54B7-BB371E50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95116B-190A-4B5F-C2C2-4937E946E9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08E3C1-42E0-B915-7A01-B3BED4CD0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EE39AC-31AC-CAB3-6800-CF1775FFF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FED069B-B9D4-58C5-03AC-6EBF9CF3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628036-E53A-7027-44B6-89F8E485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21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5A8A5-7077-E1F0-15CE-4102277E9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E26B25-11B6-A0C3-D5F9-EA4289B23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F62A464-D16D-1290-B3FF-AADE95678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4CC9947-7C10-080E-D164-287A384D8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4FF020-AD70-5C7F-3181-D8813F5F8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8341702-8913-90FB-1F10-19163C5B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9CA6E3E-7DEE-A6F6-8E0B-985E4BD8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5BF4249-CF22-7A90-AE14-B80168684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308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658678-5FD2-E7DB-0A7E-52EB82DDC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DEE869-56DB-6572-7374-E9BBE8FD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9FD1D5-B722-D1CF-E6B5-3CEED05A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F110EC2-5731-955C-89CA-9383A1A1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68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15392AB-D962-9654-F902-7D36E77D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8A8E9FD-41A8-319E-711B-372A5C87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C7B595-6ED9-7724-DAD2-1489718BF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08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AD3EB9-C06B-ABAA-CB99-6D19CEF6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2692FA-6809-84E3-6839-03B879CD0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C4F36B-1B12-0727-36A8-9D5464282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1B5369-CEF1-D89C-F3C4-89EC03EC2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E59086-01C0-0F9F-80AA-DC9053AA1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FA6E47-01E4-D5B1-7615-B485D5E2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70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F6CA86-8C26-5E2C-8A85-9FA47DA5A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2742146-BB53-01ED-D41F-ED73CF4FF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6872B74-538F-52DE-2974-8FCB35921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F9943B-E99C-25D9-ABB2-F35DDAE50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640E172-10BC-9005-D485-3BF184467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A2A034-59BD-D177-4142-143779650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92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D349B15-F0E6-0A42-41C4-AE82726CF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63DBCC-4B8C-04D6-D02D-C82BECA66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27D781-4E94-3751-F76C-ED11AD6B85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6F5CA-752F-4867-825E-D81DFB470D9A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B67665-2359-70BF-B114-D24CA63FDA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946A07-1A65-FFC4-F8CD-A25B11051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F9DF7-1B40-4C3E-9805-2582C089FC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84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hteck 91">
            <a:extLst>
              <a:ext uri="{FF2B5EF4-FFF2-40B4-BE49-F238E27FC236}">
                <a16:creationId xmlns:a16="http://schemas.microsoft.com/office/drawing/2014/main" id="{D14514BF-521B-ED43-E5C5-65E085169003}"/>
              </a:ext>
            </a:extLst>
          </p:cNvPr>
          <p:cNvSpPr/>
          <p:nvPr/>
        </p:nvSpPr>
        <p:spPr>
          <a:xfrm>
            <a:off x="2356702" y="678731"/>
            <a:ext cx="7711126" cy="536385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F3E08A04-7285-A5C7-B925-68B4376021FD}"/>
              </a:ext>
            </a:extLst>
          </p:cNvPr>
          <p:cNvSpPr/>
          <p:nvPr/>
        </p:nvSpPr>
        <p:spPr>
          <a:xfrm>
            <a:off x="4448178" y="1987132"/>
            <a:ext cx="1257381" cy="56449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AE2741-5A8F-1E14-40F4-6E6F400AE46F}"/>
              </a:ext>
            </a:extLst>
          </p:cNvPr>
          <p:cNvSpPr/>
          <p:nvPr/>
        </p:nvSpPr>
        <p:spPr>
          <a:xfrm rot="5400000">
            <a:off x="4952204" y="1967700"/>
            <a:ext cx="271624" cy="15315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E8C543F8-BD46-1424-9E93-2595398B8C94}"/>
              </a:ext>
            </a:extLst>
          </p:cNvPr>
          <p:cNvGrpSpPr/>
          <p:nvPr/>
        </p:nvGrpSpPr>
        <p:grpSpPr>
          <a:xfrm>
            <a:off x="5748859" y="3034099"/>
            <a:ext cx="467129" cy="2697779"/>
            <a:chOff x="5536130" y="2295349"/>
            <a:chExt cx="467129" cy="2697779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3E84FA8D-F9F5-77D6-88ED-9343BF3CD056}"/>
                </a:ext>
              </a:extLst>
            </p:cNvPr>
            <p:cNvSpPr/>
            <p:nvPr/>
          </p:nvSpPr>
          <p:spPr>
            <a:xfrm>
              <a:off x="5536130" y="2295349"/>
              <a:ext cx="467129" cy="26554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60CCC454-2674-3939-66CD-EE8E5AE8A043}"/>
                </a:ext>
              </a:extLst>
            </p:cNvPr>
            <p:cNvSpPr/>
            <p:nvPr/>
          </p:nvSpPr>
          <p:spPr>
            <a:xfrm rot="5400000">
              <a:off x="4423859" y="3609325"/>
              <a:ext cx="2688204" cy="79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90" name="Rechteck 89">
            <a:extLst>
              <a:ext uri="{FF2B5EF4-FFF2-40B4-BE49-F238E27FC236}">
                <a16:creationId xmlns:a16="http://schemas.microsoft.com/office/drawing/2014/main" id="{B26BD0B2-DB7E-10F2-3294-FAF2D16C5E5E}"/>
              </a:ext>
            </a:extLst>
          </p:cNvPr>
          <p:cNvSpPr/>
          <p:nvPr/>
        </p:nvSpPr>
        <p:spPr>
          <a:xfrm>
            <a:off x="6205764" y="1987132"/>
            <a:ext cx="1257381" cy="56449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EA8DEB9C-E3D2-B74F-7C0C-72BAB3EDE1EA}"/>
              </a:ext>
            </a:extLst>
          </p:cNvPr>
          <p:cNvGrpSpPr/>
          <p:nvPr/>
        </p:nvGrpSpPr>
        <p:grpSpPr>
          <a:xfrm>
            <a:off x="3155410" y="1656134"/>
            <a:ext cx="386005" cy="1829874"/>
            <a:chOff x="4345053" y="889515"/>
            <a:chExt cx="386005" cy="1829874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623FB044-861A-6788-51AB-2689483B9E6F}"/>
                </a:ext>
              </a:extLst>
            </p:cNvPr>
            <p:cNvSpPr/>
            <p:nvPr/>
          </p:nvSpPr>
          <p:spPr>
            <a:xfrm rot="5400000">
              <a:off x="3623119" y="1611449"/>
              <a:ext cx="1829874" cy="38600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25F778C7-DBD0-F828-763F-3B87FDFEFE3F}"/>
                </a:ext>
              </a:extLst>
            </p:cNvPr>
            <p:cNvCxnSpPr>
              <a:cxnSpLocks/>
            </p:cNvCxnSpPr>
            <p:nvPr/>
          </p:nvCxnSpPr>
          <p:spPr>
            <a:xfrm>
              <a:off x="4350544" y="900113"/>
              <a:ext cx="369094" cy="2738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1129CB65-0AF4-3FD3-638E-C2E975479D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7688" y="1171575"/>
              <a:ext cx="364331" cy="2595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F0B737EC-A72A-AEFA-17CF-7FE3AD3621A7}"/>
                </a:ext>
              </a:extLst>
            </p:cNvPr>
            <p:cNvCxnSpPr>
              <a:cxnSpLocks/>
            </p:cNvCxnSpPr>
            <p:nvPr/>
          </p:nvCxnSpPr>
          <p:spPr>
            <a:xfrm>
              <a:off x="4353410" y="1423988"/>
              <a:ext cx="36195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3AAF7209-C669-4AE2-40F1-1C06DCDE31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2925" y="1681163"/>
              <a:ext cx="364331" cy="2595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D566B228-1C84-5E20-DD2F-42110231772D}"/>
                </a:ext>
              </a:extLst>
            </p:cNvPr>
            <p:cNvCxnSpPr>
              <a:cxnSpLocks/>
            </p:cNvCxnSpPr>
            <p:nvPr/>
          </p:nvCxnSpPr>
          <p:spPr>
            <a:xfrm>
              <a:off x="4355791" y="1928813"/>
              <a:ext cx="36195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543EA692-2838-FD48-9662-2707EB2E84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5306" y="2188369"/>
              <a:ext cx="364331" cy="2595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2DF8E99F-0457-3F2C-ECDD-5817B276C7BB}"/>
                </a:ext>
              </a:extLst>
            </p:cNvPr>
            <p:cNvCxnSpPr>
              <a:cxnSpLocks/>
            </p:cNvCxnSpPr>
            <p:nvPr/>
          </p:nvCxnSpPr>
          <p:spPr>
            <a:xfrm>
              <a:off x="4353409" y="2440781"/>
              <a:ext cx="36195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DAB8B55B-BC60-3EFC-E1C3-16DB79C72535}"/>
              </a:ext>
            </a:extLst>
          </p:cNvPr>
          <p:cNvGrpSpPr/>
          <p:nvPr/>
        </p:nvGrpSpPr>
        <p:grpSpPr>
          <a:xfrm>
            <a:off x="8176793" y="1666732"/>
            <a:ext cx="386005" cy="1829874"/>
            <a:chOff x="4345053" y="889515"/>
            <a:chExt cx="386005" cy="1829874"/>
          </a:xfrm>
        </p:grpSpPr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639E5E8D-C664-2DB9-DB00-0DFF9E6F1442}"/>
                </a:ext>
              </a:extLst>
            </p:cNvPr>
            <p:cNvSpPr/>
            <p:nvPr/>
          </p:nvSpPr>
          <p:spPr>
            <a:xfrm rot="5400000">
              <a:off x="3623119" y="1611449"/>
              <a:ext cx="1829874" cy="38600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271D3DBD-B843-14B3-CA14-3E3C161738B2}"/>
                </a:ext>
              </a:extLst>
            </p:cNvPr>
            <p:cNvCxnSpPr>
              <a:cxnSpLocks/>
            </p:cNvCxnSpPr>
            <p:nvPr/>
          </p:nvCxnSpPr>
          <p:spPr>
            <a:xfrm>
              <a:off x="4350544" y="900113"/>
              <a:ext cx="369094" cy="2738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9004C731-6975-C8E0-A369-8B273ABC82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7688" y="1171575"/>
              <a:ext cx="364331" cy="2595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B415069A-DBA5-AE50-DBDC-F2DFBB85E2B2}"/>
                </a:ext>
              </a:extLst>
            </p:cNvPr>
            <p:cNvCxnSpPr>
              <a:cxnSpLocks/>
            </p:cNvCxnSpPr>
            <p:nvPr/>
          </p:nvCxnSpPr>
          <p:spPr>
            <a:xfrm>
              <a:off x="4353410" y="1423988"/>
              <a:ext cx="36195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BDB7AC13-113A-65DA-DDA7-FBB38740F0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2925" y="1681163"/>
              <a:ext cx="364331" cy="2595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3D84F9F3-0424-8A97-9364-AFFC0C5C6087}"/>
                </a:ext>
              </a:extLst>
            </p:cNvPr>
            <p:cNvCxnSpPr>
              <a:cxnSpLocks/>
            </p:cNvCxnSpPr>
            <p:nvPr/>
          </p:nvCxnSpPr>
          <p:spPr>
            <a:xfrm>
              <a:off x="4355791" y="1928813"/>
              <a:ext cx="36195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736E5171-498C-1BD8-CD3B-189B84950E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5306" y="2188369"/>
              <a:ext cx="364331" cy="2595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2CEB6F37-F70D-1C71-FCB7-CED6D9DC1B87}"/>
                </a:ext>
              </a:extLst>
            </p:cNvPr>
            <p:cNvCxnSpPr>
              <a:cxnSpLocks/>
            </p:cNvCxnSpPr>
            <p:nvPr/>
          </p:nvCxnSpPr>
          <p:spPr>
            <a:xfrm>
              <a:off x="4353409" y="2440781"/>
              <a:ext cx="36195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AC60E62F-EA8F-7661-6777-A1A6B2D72795}"/>
              </a:ext>
            </a:extLst>
          </p:cNvPr>
          <p:cNvCxnSpPr>
            <a:cxnSpLocks/>
            <a:stCxn id="41" idx="1"/>
          </p:cNvCxnSpPr>
          <p:nvPr/>
        </p:nvCxnSpPr>
        <p:spPr>
          <a:xfrm flipH="1">
            <a:off x="8451273" y="1920252"/>
            <a:ext cx="646545" cy="309689"/>
          </a:xfrm>
          <a:prstGeom prst="straightConnector1">
            <a:avLst/>
          </a:prstGeom>
          <a:ln>
            <a:solidFill>
              <a:srgbClr val="FF0000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6855FC0E-BE88-5781-FE15-7ADF32D2D89E}"/>
              </a:ext>
            </a:extLst>
          </p:cNvPr>
          <p:cNvCxnSpPr>
            <a:cxnSpLocks/>
          </p:cNvCxnSpPr>
          <p:nvPr/>
        </p:nvCxnSpPr>
        <p:spPr>
          <a:xfrm flipV="1">
            <a:off x="4952928" y="2949565"/>
            <a:ext cx="848114" cy="994363"/>
          </a:xfrm>
          <a:prstGeom prst="straightConnector1">
            <a:avLst/>
          </a:prstGeom>
          <a:ln>
            <a:solidFill>
              <a:srgbClr val="FF0000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F18BC3B6-BE2F-C589-9B87-C632AFADDA48}"/>
              </a:ext>
            </a:extLst>
          </p:cNvPr>
          <p:cNvSpPr txBox="1"/>
          <p:nvPr/>
        </p:nvSpPr>
        <p:spPr>
          <a:xfrm>
            <a:off x="3327798" y="3757586"/>
            <a:ext cx="1643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Sample </a:t>
            </a:r>
            <a:r>
              <a:rPr lang="de-DE" dirty="0" err="1">
                <a:solidFill>
                  <a:srgbClr val="FF0000"/>
                </a:solidFill>
              </a:rPr>
              <a:t>carrier</a:t>
            </a:r>
            <a:endParaRPr lang="de-DE" dirty="0">
              <a:solidFill>
                <a:srgbClr val="FF0000"/>
              </a:solidFill>
            </a:endParaRPr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25BCC171-10AE-C902-3A4D-C71076BBE23A}"/>
              </a:ext>
            </a:extLst>
          </p:cNvPr>
          <p:cNvCxnSpPr>
            <a:cxnSpLocks/>
          </p:cNvCxnSpPr>
          <p:nvPr/>
        </p:nvCxnSpPr>
        <p:spPr>
          <a:xfrm flipH="1" flipV="1">
            <a:off x="5972379" y="5421555"/>
            <a:ext cx="1251219" cy="83128"/>
          </a:xfrm>
          <a:prstGeom prst="straightConnector1">
            <a:avLst/>
          </a:prstGeom>
          <a:ln>
            <a:solidFill>
              <a:srgbClr val="FF0000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feld 34">
            <a:extLst>
              <a:ext uri="{FF2B5EF4-FFF2-40B4-BE49-F238E27FC236}">
                <a16:creationId xmlns:a16="http://schemas.microsoft.com/office/drawing/2014/main" id="{420C5AFC-0740-D15F-09C8-FF8F033B05A6}"/>
              </a:ext>
            </a:extLst>
          </p:cNvPr>
          <p:cNvSpPr txBox="1"/>
          <p:nvPr/>
        </p:nvSpPr>
        <p:spPr>
          <a:xfrm>
            <a:off x="7212639" y="5310083"/>
            <a:ext cx="1136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Purge gas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40A4ADCE-FCF2-1346-DAF0-5C6F789FCD32}"/>
              </a:ext>
            </a:extLst>
          </p:cNvPr>
          <p:cNvSpPr txBox="1"/>
          <p:nvPr/>
        </p:nvSpPr>
        <p:spPr>
          <a:xfrm>
            <a:off x="2675298" y="995798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Crucible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83C6363B-4CD8-0502-7D3C-18CC5F98BD68}"/>
              </a:ext>
            </a:extLst>
          </p:cNvPr>
          <p:cNvSpPr txBox="1"/>
          <p:nvPr/>
        </p:nvSpPr>
        <p:spPr>
          <a:xfrm>
            <a:off x="7353566" y="875048"/>
            <a:ext cx="119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Reference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7EA0E1BA-83D7-6548-6312-B20BD34894D1}"/>
              </a:ext>
            </a:extLst>
          </p:cNvPr>
          <p:cNvSpPr txBox="1"/>
          <p:nvPr/>
        </p:nvSpPr>
        <p:spPr>
          <a:xfrm>
            <a:off x="9097818" y="1735586"/>
            <a:ext cx="1004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Furnace</a:t>
            </a:r>
            <a:endParaRPr lang="de-DE" dirty="0">
              <a:solidFill>
                <a:srgbClr val="FF0000"/>
              </a:solidFill>
            </a:endParaRPr>
          </a:p>
        </p:txBody>
      </p: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A0267D34-31FF-A513-8E9F-D7EBD09BC575}"/>
              </a:ext>
            </a:extLst>
          </p:cNvPr>
          <p:cNvGrpSpPr/>
          <p:nvPr/>
        </p:nvGrpSpPr>
        <p:grpSpPr>
          <a:xfrm>
            <a:off x="4403080" y="1940722"/>
            <a:ext cx="1355597" cy="662596"/>
            <a:chOff x="1140800" y="4608670"/>
            <a:chExt cx="1355597" cy="662596"/>
          </a:xfrm>
        </p:grpSpPr>
        <p:sp>
          <p:nvSpPr>
            <p:cNvPr id="50" name="Rechteck 49">
              <a:extLst>
                <a:ext uri="{FF2B5EF4-FFF2-40B4-BE49-F238E27FC236}">
                  <a16:creationId xmlns:a16="http://schemas.microsoft.com/office/drawing/2014/main" id="{FC0DAFA4-8ED7-C116-2870-A9D9A4986459}"/>
                </a:ext>
              </a:extLst>
            </p:cNvPr>
            <p:cNvSpPr/>
            <p:nvPr/>
          </p:nvSpPr>
          <p:spPr>
            <a:xfrm>
              <a:off x="1143848" y="5225547"/>
              <a:ext cx="1352549" cy="4571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1" name="Rechteck 50">
              <a:extLst>
                <a:ext uri="{FF2B5EF4-FFF2-40B4-BE49-F238E27FC236}">
                  <a16:creationId xmlns:a16="http://schemas.microsoft.com/office/drawing/2014/main" id="{99C9EABA-ED9B-A2F6-5688-9BA749CD4C6C}"/>
                </a:ext>
              </a:extLst>
            </p:cNvPr>
            <p:cNvSpPr/>
            <p:nvPr/>
          </p:nvSpPr>
          <p:spPr>
            <a:xfrm rot="5400000">
              <a:off x="836889" y="4917507"/>
              <a:ext cx="660718" cy="46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2" name="Rechteck 51">
              <a:extLst>
                <a:ext uri="{FF2B5EF4-FFF2-40B4-BE49-F238E27FC236}">
                  <a16:creationId xmlns:a16="http://schemas.microsoft.com/office/drawing/2014/main" id="{0A443A7A-ECBE-5264-635D-7269F3C194B8}"/>
                </a:ext>
              </a:extLst>
            </p:cNvPr>
            <p:cNvSpPr/>
            <p:nvPr/>
          </p:nvSpPr>
          <p:spPr>
            <a:xfrm rot="5400000">
              <a:off x="2142638" y="4917507"/>
              <a:ext cx="660718" cy="46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3" name="Rechteck 52">
              <a:extLst>
                <a:ext uri="{FF2B5EF4-FFF2-40B4-BE49-F238E27FC236}">
                  <a16:creationId xmlns:a16="http://schemas.microsoft.com/office/drawing/2014/main" id="{674E2845-E0F4-E83C-25CF-07010D869E19}"/>
                </a:ext>
              </a:extLst>
            </p:cNvPr>
            <p:cNvSpPr/>
            <p:nvPr/>
          </p:nvSpPr>
          <p:spPr>
            <a:xfrm>
              <a:off x="1237448" y="4953925"/>
              <a:ext cx="1165349" cy="27162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4" name="Rechteck 53">
              <a:extLst>
                <a:ext uri="{FF2B5EF4-FFF2-40B4-BE49-F238E27FC236}">
                  <a16:creationId xmlns:a16="http://schemas.microsoft.com/office/drawing/2014/main" id="{A3A75337-8028-9170-1F92-A95411F5ECE8}"/>
                </a:ext>
              </a:extLst>
            </p:cNvPr>
            <p:cNvSpPr/>
            <p:nvPr/>
          </p:nvSpPr>
          <p:spPr>
            <a:xfrm>
              <a:off x="1140800" y="4609851"/>
              <a:ext cx="1352549" cy="4571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5" name="Rechteck 54">
              <a:extLst>
                <a:ext uri="{FF2B5EF4-FFF2-40B4-BE49-F238E27FC236}">
                  <a16:creationId xmlns:a16="http://schemas.microsoft.com/office/drawing/2014/main" id="{1C63A24A-26A5-DDD3-73A5-7F2D01E85A1F}"/>
                </a:ext>
              </a:extLst>
            </p:cNvPr>
            <p:cNvSpPr/>
            <p:nvPr/>
          </p:nvSpPr>
          <p:spPr>
            <a:xfrm rot="5400000">
              <a:off x="1729452" y="4681555"/>
              <a:ext cx="196078" cy="503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B6BBC235-B13F-AF85-A1B4-BCB4C99A612B}"/>
              </a:ext>
            </a:extLst>
          </p:cNvPr>
          <p:cNvGrpSpPr/>
          <p:nvPr/>
        </p:nvGrpSpPr>
        <p:grpSpPr>
          <a:xfrm>
            <a:off x="6159292" y="1943100"/>
            <a:ext cx="1352549" cy="660757"/>
            <a:chOff x="2149069" y="4293168"/>
            <a:chExt cx="1352549" cy="660757"/>
          </a:xfrm>
        </p:grpSpPr>
        <p:grpSp>
          <p:nvGrpSpPr>
            <p:cNvPr id="48" name="Gruppieren 47">
              <a:extLst>
                <a:ext uri="{FF2B5EF4-FFF2-40B4-BE49-F238E27FC236}">
                  <a16:creationId xmlns:a16="http://schemas.microsoft.com/office/drawing/2014/main" id="{4A255620-DA52-95BF-C285-4E4B60CCBCE2}"/>
                </a:ext>
              </a:extLst>
            </p:cNvPr>
            <p:cNvGrpSpPr/>
            <p:nvPr/>
          </p:nvGrpSpPr>
          <p:grpSpPr>
            <a:xfrm>
              <a:off x="2149069" y="4293168"/>
              <a:ext cx="1352549" cy="660757"/>
              <a:chOff x="1143848" y="4610509"/>
              <a:chExt cx="1352549" cy="660757"/>
            </a:xfrm>
          </p:grpSpPr>
          <p:sp>
            <p:nvSpPr>
              <p:cNvPr id="42" name="Rechteck 41">
                <a:extLst>
                  <a:ext uri="{FF2B5EF4-FFF2-40B4-BE49-F238E27FC236}">
                    <a16:creationId xmlns:a16="http://schemas.microsoft.com/office/drawing/2014/main" id="{48C86CF4-3C29-C93A-6227-407DD4089199}"/>
                  </a:ext>
                </a:extLst>
              </p:cNvPr>
              <p:cNvSpPr/>
              <p:nvPr/>
            </p:nvSpPr>
            <p:spPr>
              <a:xfrm>
                <a:off x="1143848" y="5225547"/>
                <a:ext cx="1352549" cy="4571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3" name="Rechteck 42">
                <a:extLst>
                  <a:ext uri="{FF2B5EF4-FFF2-40B4-BE49-F238E27FC236}">
                    <a16:creationId xmlns:a16="http://schemas.microsoft.com/office/drawing/2014/main" id="{DD040F40-75D3-348D-4A0C-B4052394C70D}"/>
                  </a:ext>
                </a:extLst>
              </p:cNvPr>
              <p:cNvSpPr/>
              <p:nvPr/>
            </p:nvSpPr>
            <p:spPr>
              <a:xfrm rot="5400000">
                <a:off x="836889" y="4917507"/>
                <a:ext cx="660718" cy="468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5176C564-6D57-809F-D81E-0E229BD3F361}"/>
                  </a:ext>
                </a:extLst>
              </p:cNvPr>
              <p:cNvSpPr/>
              <p:nvPr/>
            </p:nvSpPr>
            <p:spPr>
              <a:xfrm rot="5400000">
                <a:off x="2142638" y="4917507"/>
                <a:ext cx="660718" cy="468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6" name="Rechteck 45">
                <a:extLst>
                  <a:ext uri="{FF2B5EF4-FFF2-40B4-BE49-F238E27FC236}">
                    <a16:creationId xmlns:a16="http://schemas.microsoft.com/office/drawing/2014/main" id="{5EBA3257-7ABD-C9E9-C629-D011231E0510}"/>
                  </a:ext>
                </a:extLst>
              </p:cNvPr>
              <p:cNvSpPr/>
              <p:nvPr/>
            </p:nvSpPr>
            <p:spPr>
              <a:xfrm>
                <a:off x="1149612" y="4610548"/>
                <a:ext cx="1344982" cy="4758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7" name="Rechteck 46">
                <a:extLst>
                  <a:ext uri="{FF2B5EF4-FFF2-40B4-BE49-F238E27FC236}">
                    <a16:creationId xmlns:a16="http://schemas.microsoft.com/office/drawing/2014/main" id="{9B81CA0A-FC86-6A13-66C3-824B9D7B919B}"/>
                  </a:ext>
                </a:extLst>
              </p:cNvPr>
              <p:cNvSpPr/>
              <p:nvPr/>
            </p:nvSpPr>
            <p:spPr>
              <a:xfrm rot="5400000">
                <a:off x="1728077" y="4684769"/>
                <a:ext cx="194239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56" name="Rechteck 55">
              <a:extLst>
                <a:ext uri="{FF2B5EF4-FFF2-40B4-BE49-F238E27FC236}">
                  <a16:creationId xmlns:a16="http://schemas.microsoft.com/office/drawing/2014/main" id="{92979383-4ECE-EEBA-29DC-5714268CC559}"/>
                </a:ext>
              </a:extLst>
            </p:cNvPr>
            <p:cNvSpPr/>
            <p:nvPr/>
          </p:nvSpPr>
          <p:spPr>
            <a:xfrm>
              <a:off x="2239620" y="4642461"/>
              <a:ext cx="1165349" cy="2716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9" name="Rechteck 58">
            <a:extLst>
              <a:ext uri="{FF2B5EF4-FFF2-40B4-BE49-F238E27FC236}">
                <a16:creationId xmlns:a16="http://schemas.microsoft.com/office/drawing/2014/main" id="{141657D3-5794-A88C-18A3-03C009832BE9}"/>
              </a:ext>
            </a:extLst>
          </p:cNvPr>
          <p:cNvSpPr/>
          <p:nvPr/>
        </p:nvSpPr>
        <p:spPr>
          <a:xfrm rot="5400000">
            <a:off x="6692867" y="1967700"/>
            <a:ext cx="271624" cy="15315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7D1BB6F8-F2B7-089F-3992-4C1556D0B519}"/>
              </a:ext>
            </a:extLst>
          </p:cNvPr>
          <p:cNvSpPr/>
          <p:nvPr/>
        </p:nvSpPr>
        <p:spPr>
          <a:xfrm rot="5400000">
            <a:off x="4985166" y="2444029"/>
            <a:ext cx="158900" cy="6785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89BE3D8E-1B01-42FB-C87E-1C77966E6102}"/>
              </a:ext>
            </a:extLst>
          </p:cNvPr>
          <p:cNvSpPr/>
          <p:nvPr/>
        </p:nvSpPr>
        <p:spPr>
          <a:xfrm rot="5400000">
            <a:off x="6749228" y="2444029"/>
            <a:ext cx="158900" cy="6785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5" name="Gerade Verbindung mit Pfeil 64">
            <a:extLst>
              <a:ext uri="{FF2B5EF4-FFF2-40B4-BE49-F238E27FC236}">
                <a16:creationId xmlns:a16="http://schemas.microsoft.com/office/drawing/2014/main" id="{AF3449B6-F7C6-814A-8A1C-2917739AE511}"/>
              </a:ext>
            </a:extLst>
          </p:cNvPr>
          <p:cNvCxnSpPr>
            <a:cxnSpLocks/>
          </p:cNvCxnSpPr>
          <p:nvPr/>
        </p:nvCxnSpPr>
        <p:spPr>
          <a:xfrm flipV="1">
            <a:off x="5977916" y="4824548"/>
            <a:ext cx="0" cy="4385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B07821CF-B34B-61D5-B756-CD3F2B850D53}"/>
              </a:ext>
            </a:extLst>
          </p:cNvPr>
          <p:cNvCxnSpPr>
            <a:cxnSpLocks/>
          </p:cNvCxnSpPr>
          <p:nvPr/>
        </p:nvCxnSpPr>
        <p:spPr>
          <a:xfrm flipV="1">
            <a:off x="5973297" y="3277457"/>
            <a:ext cx="0" cy="4385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B9648FD5-5BFE-5596-8D74-370080658197}"/>
              </a:ext>
            </a:extLst>
          </p:cNvPr>
          <p:cNvCxnSpPr>
            <a:cxnSpLocks/>
          </p:cNvCxnSpPr>
          <p:nvPr/>
        </p:nvCxnSpPr>
        <p:spPr>
          <a:xfrm>
            <a:off x="3688575" y="1331871"/>
            <a:ext cx="718298" cy="592594"/>
          </a:xfrm>
          <a:prstGeom prst="straightConnector1">
            <a:avLst/>
          </a:prstGeom>
          <a:ln>
            <a:solidFill>
              <a:srgbClr val="FF0000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E21B9FA9-F77A-5BEC-3060-335EE0EA2E3F}"/>
              </a:ext>
            </a:extLst>
          </p:cNvPr>
          <p:cNvCxnSpPr>
            <a:cxnSpLocks/>
          </p:cNvCxnSpPr>
          <p:nvPr/>
        </p:nvCxnSpPr>
        <p:spPr>
          <a:xfrm>
            <a:off x="4925981" y="1310065"/>
            <a:ext cx="506690" cy="1146984"/>
          </a:xfrm>
          <a:prstGeom prst="straightConnector1">
            <a:avLst/>
          </a:prstGeom>
          <a:ln>
            <a:solidFill>
              <a:srgbClr val="FF0000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feld 69">
            <a:extLst>
              <a:ext uri="{FF2B5EF4-FFF2-40B4-BE49-F238E27FC236}">
                <a16:creationId xmlns:a16="http://schemas.microsoft.com/office/drawing/2014/main" id="{9E0084E8-9034-63E9-7EE7-028D22873B92}"/>
              </a:ext>
            </a:extLst>
          </p:cNvPr>
          <p:cNvSpPr txBox="1"/>
          <p:nvPr/>
        </p:nvSpPr>
        <p:spPr>
          <a:xfrm>
            <a:off x="4060167" y="995431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Sample</a:t>
            </a: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F409E723-9A55-DCD1-4CBD-AC368439D6D7}"/>
              </a:ext>
            </a:extLst>
          </p:cNvPr>
          <p:cNvCxnSpPr>
            <a:cxnSpLocks/>
          </p:cNvCxnSpPr>
          <p:nvPr/>
        </p:nvCxnSpPr>
        <p:spPr>
          <a:xfrm flipH="1">
            <a:off x="7193051" y="1256146"/>
            <a:ext cx="214513" cy="1154040"/>
          </a:xfrm>
          <a:prstGeom prst="straightConnector1">
            <a:avLst/>
          </a:prstGeom>
          <a:ln>
            <a:solidFill>
              <a:srgbClr val="FF0000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feld 92">
            <a:extLst>
              <a:ext uri="{FF2B5EF4-FFF2-40B4-BE49-F238E27FC236}">
                <a16:creationId xmlns:a16="http://schemas.microsoft.com/office/drawing/2014/main" id="{32AD0F94-32B4-1A56-F8A2-6CE1BF3051AA}"/>
              </a:ext>
            </a:extLst>
          </p:cNvPr>
          <p:cNvSpPr txBox="1"/>
          <p:nvPr/>
        </p:nvSpPr>
        <p:spPr>
          <a:xfrm>
            <a:off x="2466691" y="5522863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Measuring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cell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83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Felix Baumeister</dc:creator>
  <cp:lastModifiedBy>Felix Baumeister</cp:lastModifiedBy>
  <cp:revision>7</cp:revision>
  <dcterms:created xsi:type="dcterms:W3CDTF">2025-04-28T06:53:16Z</dcterms:created>
  <dcterms:modified xsi:type="dcterms:W3CDTF">2025-04-28T14:19:50Z</dcterms:modified>
</cp:coreProperties>
</file>